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4"/>
  </p:normalViewPr>
  <p:slideViewPr>
    <p:cSldViewPr snapToGrid="0" snapToObjects="1">
      <p:cViewPr varScale="1">
        <p:scale>
          <a:sx n="90" d="100"/>
          <a:sy n="90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30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1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61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53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60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05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9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404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6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2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7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6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3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7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27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5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1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499624E-C052-7645-A218-488424DCC958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114D2C7-DCB1-EE43-B1F1-73FC84B5E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90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general_writing/the_writing_process/developing_an_outline/how_to_outline.html" TargetMode="External"/><Relationship Id="rId2" Type="http://schemas.openxmlformats.org/officeDocument/2006/relationships/hyperlink" Target="https://owl.purdue.edu/owl/research_and_citation/apa_style/apa_formatting_and_style_guide/in_text_citations_the_basic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ews.richmond.edu/features/article/-/14377/writing-from-the-body-words-and-movement-students-use-movement-to-practice-mindfulness.html" TargetMode="External"/><Relationship Id="rId4" Type="http://schemas.openxmlformats.org/officeDocument/2006/relationships/hyperlink" Target="http://d-scholarship.pitt.edu/26605/1/1202-1_Richard_J._Cox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alexandertechniqueinternational.org" TargetMode="External"/><Relationship Id="rId2" Type="http://schemas.openxmlformats.org/officeDocument/2006/relationships/hyperlink" Target="mailto:ATIExChangeEditor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TIExChangeEditor@gmai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TIExChangeEditor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FE1E3-9C16-0E71-4301-B76A7ABED5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ExChangIng</a:t>
            </a:r>
            <a:r>
              <a:rPr lang="en-US" sz="5400" dirty="0"/>
              <a:t>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B2AC2-D919-668E-F56F-51DFB7ACDF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000" dirty="0"/>
              <a:t>Sharing Expectations and Ideas toward publication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F00759-331D-6B77-AE1C-F5BDAB2B19AE}"/>
              </a:ext>
            </a:extLst>
          </p:cNvPr>
          <p:cNvSpPr txBox="1"/>
          <p:nvPr/>
        </p:nvSpPr>
        <p:spPr>
          <a:xfrm>
            <a:off x="657224" y="557212"/>
            <a:ext cx="30956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ATI </a:t>
            </a:r>
            <a:r>
              <a:rPr lang="en-US" sz="2400" dirty="0" err="1"/>
              <a:t>ExChange</a:t>
            </a:r>
            <a:r>
              <a:rPr lang="en-US" sz="2400" dirty="0"/>
              <a:t> Journal</a:t>
            </a:r>
          </a:p>
          <a:p>
            <a:endParaRPr lang="en-US" dirty="0"/>
          </a:p>
          <a:p>
            <a:r>
              <a:rPr lang="en-US" dirty="0"/>
              <a:t>With editor Julie Mulvihill</a:t>
            </a:r>
          </a:p>
        </p:txBody>
      </p:sp>
    </p:spTree>
    <p:extLst>
      <p:ext uri="{BB962C8B-B14F-4D97-AF65-F5344CB8AC3E}">
        <p14:creationId xmlns:p14="http://schemas.microsoft.com/office/powerpoint/2010/main" val="3578184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1F7E8-2D96-4E41-3EEA-00FD29ADA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Submission possibilities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83AF2-A339-79CB-FCF5-5A15719AE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872971"/>
          </a:xfrm>
        </p:spPr>
        <p:txBody>
          <a:bodyPr>
            <a:normAutofit/>
          </a:bodyPr>
          <a:lstStyle/>
          <a:p>
            <a:r>
              <a:rPr lang="en-US" sz="2000" dirty="0"/>
              <a:t>Scholarly articles</a:t>
            </a:r>
          </a:p>
          <a:p>
            <a:pPr lvl="2"/>
            <a:r>
              <a:rPr lang="en-US" sz="1600" dirty="0"/>
              <a:t>Research</a:t>
            </a:r>
          </a:p>
          <a:p>
            <a:pPr lvl="2"/>
            <a:r>
              <a:rPr lang="en-US" sz="1600" dirty="0"/>
              <a:t>Teaching</a:t>
            </a:r>
          </a:p>
          <a:p>
            <a:r>
              <a:rPr lang="en-US" sz="2000" dirty="0"/>
              <a:t>Creative Contributions</a:t>
            </a:r>
          </a:p>
          <a:p>
            <a:pPr lvl="2"/>
            <a:r>
              <a:rPr lang="en-US" sz="1600" dirty="0"/>
              <a:t>Photographs</a:t>
            </a:r>
          </a:p>
          <a:p>
            <a:pPr lvl="2"/>
            <a:r>
              <a:rPr lang="en-US" sz="1600" dirty="0"/>
              <a:t>Video/film projects</a:t>
            </a:r>
          </a:p>
          <a:p>
            <a:pPr lvl="2"/>
            <a:r>
              <a:rPr lang="en-US" sz="1600" dirty="0"/>
              <a:t>Poetry and other arts projects</a:t>
            </a:r>
          </a:p>
          <a:p>
            <a:r>
              <a:rPr lang="en-US" sz="2000" dirty="0"/>
              <a:t>Book Reviews</a:t>
            </a:r>
          </a:p>
          <a:p>
            <a:r>
              <a:rPr lang="en-US" sz="2000" dirty="0"/>
              <a:t>Conference/Workshop Reflections</a:t>
            </a:r>
          </a:p>
        </p:txBody>
      </p:sp>
    </p:spTree>
    <p:extLst>
      <p:ext uri="{BB962C8B-B14F-4D97-AF65-F5344CB8AC3E}">
        <p14:creationId xmlns:p14="http://schemas.microsoft.com/office/powerpoint/2010/main" val="1061811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C108A-0AEC-770B-30EC-CBC5719C3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Special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7D5DC-A4C0-B127-C8AC-CDC42E335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Are you interested in a writing group that meets regularly for accountability and processing together?</a:t>
            </a:r>
          </a:p>
          <a:p>
            <a:r>
              <a:rPr lang="en-US" sz="2000" dirty="0"/>
              <a:t>Are you interested in a special topics </a:t>
            </a:r>
            <a:r>
              <a:rPr lang="en-US" sz="2000" dirty="0" err="1"/>
              <a:t>ExChange</a:t>
            </a:r>
            <a:r>
              <a:rPr lang="en-US" sz="2000" dirty="0"/>
              <a:t> issue?</a:t>
            </a:r>
          </a:p>
          <a:p>
            <a:r>
              <a:rPr lang="en-US" sz="2000" dirty="0"/>
              <a:t>Are you interested in being a guest editor? Contributing through leadership for a particular language or </a:t>
            </a:r>
            <a:r>
              <a:rPr lang="en-US" sz="2000"/>
              <a:t>special topics community?</a:t>
            </a:r>
          </a:p>
        </p:txBody>
      </p:sp>
    </p:spTree>
    <p:extLst>
      <p:ext uri="{BB962C8B-B14F-4D97-AF65-F5344CB8AC3E}">
        <p14:creationId xmlns:p14="http://schemas.microsoft.com/office/powerpoint/2010/main" val="678950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F9CBD-616A-6028-F166-A819CEA5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FA18A-2E64-3588-4DB1-1414B0FD9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APA Citation Aid</a:t>
            </a:r>
          </a:p>
          <a:p>
            <a:pPr lvl="2"/>
            <a:r>
              <a:rPr lang="en-US" sz="1600" dirty="0">
                <a:hlinkClick r:id="rId2"/>
              </a:rPr>
              <a:t>https://owl.purdue.edu/owl/research_and_citation/apa_style/apa_formatting_and_style_guide/in_text_citations_the_basics.html</a:t>
            </a:r>
            <a:endParaRPr lang="en-US" sz="1600" dirty="0"/>
          </a:p>
          <a:p>
            <a:r>
              <a:rPr lang="en-US" sz="2000" dirty="0"/>
              <a:t>Writing an Outline</a:t>
            </a:r>
          </a:p>
          <a:p>
            <a:pPr lvl="2"/>
            <a:r>
              <a:rPr lang="en-US" sz="1600" dirty="0">
                <a:hlinkClick r:id="rId3"/>
              </a:rPr>
              <a:t>https://owl.purdue.edu/owl/general_writing/the_writing_process/developing_an_outline/how_to_outline.html</a:t>
            </a:r>
            <a:endParaRPr lang="en-US" sz="1600" dirty="0"/>
          </a:p>
          <a:p>
            <a:r>
              <a:rPr lang="en-US" sz="2000" dirty="0"/>
              <a:t>Writing a Book Review</a:t>
            </a:r>
          </a:p>
          <a:p>
            <a:pPr lvl="2"/>
            <a:r>
              <a:rPr lang="en-US" sz="1600" dirty="0"/>
              <a:t>https://</a:t>
            </a:r>
            <a:r>
              <a:rPr lang="en-US" sz="1600" dirty="0" err="1"/>
              <a:t>writingcenter.unc.edu</a:t>
            </a:r>
            <a:r>
              <a:rPr lang="en-US" sz="1600" dirty="0"/>
              <a:t>/tips-and-tools/book-reviews/</a:t>
            </a:r>
          </a:p>
          <a:p>
            <a:r>
              <a:rPr lang="en-US" sz="2000" dirty="0"/>
              <a:t>Some Encouragement for Writing</a:t>
            </a:r>
          </a:p>
          <a:p>
            <a:pPr lvl="2"/>
            <a:r>
              <a:rPr lang="en-US" sz="1600" dirty="0"/>
              <a:t>Professional and Scholarly Writing:  </a:t>
            </a:r>
            <a:r>
              <a:rPr lang="en-US" sz="1600" dirty="0">
                <a:hlinkClick r:id="rId4"/>
              </a:rPr>
              <a:t>http://d-scholarship.pitt.edu/26605/1/1202-1_Richard_J._Cox.pdf</a:t>
            </a:r>
            <a:endParaRPr lang="en-US" sz="1600" dirty="0"/>
          </a:p>
          <a:p>
            <a:pPr lvl="2"/>
            <a:r>
              <a:rPr lang="en-US" sz="1600" dirty="0"/>
              <a:t>Writing from the Body: </a:t>
            </a:r>
            <a:r>
              <a:rPr lang="en-US" sz="1600" dirty="0">
                <a:hlinkClick r:id="rId5"/>
              </a:rPr>
              <a:t>https://news.richmond.edu/features/article/-/14377/writing-from-the-body-words-and-movement-students-use-movement-to-practice-mindfulness.html</a:t>
            </a:r>
            <a:endParaRPr lang="en-US" sz="16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3997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05741-77FB-3B72-2482-9C9F05ECE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80EE4-04EF-07BA-DB02-386481257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Julie Mulvihill, Editor of the </a:t>
            </a:r>
            <a:r>
              <a:rPr lang="en-US" dirty="0" err="1"/>
              <a:t>ExChange</a:t>
            </a:r>
            <a:r>
              <a:rPr lang="en-US" dirty="0"/>
              <a:t>: </a:t>
            </a:r>
            <a:r>
              <a:rPr lang="en-US" u="sng" dirty="0">
                <a:hlinkClick r:id="rId2"/>
              </a:rPr>
              <a:t>ATIExChangeEditor@gmail.com</a:t>
            </a:r>
            <a:endParaRPr lang="en-US" u="sng" dirty="0"/>
          </a:p>
          <a:p>
            <a:r>
              <a:rPr lang="en-US" dirty="0" err="1"/>
              <a:t>Rileigh</a:t>
            </a:r>
            <a:r>
              <a:rPr lang="en-US" dirty="0"/>
              <a:t> Crafts, ATI Office: </a:t>
            </a:r>
            <a:r>
              <a:rPr lang="en-US" dirty="0">
                <a:hlinkClick r:id="rId3"/>
              </a:rPr>
              <a:t>office@alexandertechniqueinternational.org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33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94023-FA51-6D78-ABAD-F00145E40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ED7F0-0483-F70C-326D-7A8C07FFC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</a:t>
            </a:r>
            <a:r>
              <a:rPr lang="en-US" sz="2000" dirty="0" err="1"/>
              <a:t>ExChange</a:t>
            </a:r>
            <a:r>
              <a:rPr lang="en-US" sz="2000" dirty="0"/>
              <a:t> connects the Alexander Technique International community through scholarly and creative research. 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ExChange</a:t>
            </a:r>
            <a:r>
              <a:rPr lang="en-US" sz="2000" dirty="0"/>
              <a:t> publishes two issues per year that are electronically distributed to the ATI Membership as well as available by logging into the website.</a:t>
            </a:r>
          </a:p>
          <a:p>
            <a:r>
              <a:rPr lang="en-US" sz="2000" dirty="0"/>
              <a:t>The ATI community is global and diverse, so the </a:t>
            </a:r>
            <a:r>
              <a:rPr lang="en-US" sz="2000" dirty="0" err="1"/>
              <a:t>ExChange</a:t>
            </a:r>
            <a:r>
              <a:rPr lang="en-US" sz="2000" dirty="0"/>
              <a:t> is committed to multi-lingual publications.</a:t>
            </a:r>
          </a:p>
        </p:txBody>
      </p:sp>
    </p:spTree>
    <p:extLst>
      <p:ext uri="{BB962C8B-B14F-4D97-AF65-F5344CB8AC3E}">
        <p14:creationId xmlns:p14="http://schemas.microsoft.com/office/powerpoint/2010/main" val="2626278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BD17-F08B-5EF5-1537-1C1EBE084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Initial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04FA9-BE1C-4E9B-E995-76C304BA4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Submission deadlines:	</a:t>
            </a:r>
          </a:p>
          <a:p>
            <a:pPr lvl="2"/>
            <a:r>
              <a:rPr lang="en-US" sz="1600" dirty="0"/>
              <a:t>February 15 for May publication</a:t>
            </a:r>
          </a:p>
          <a:p>
            <a:pPr lvl="2"/>
            <a:r>
              <a:rPr lang="en-US" sz="1600" dirty="0"/>
              <a:t>September 15 for December publication</a:t>
            </a:r>
          </a:p>
          <a:p>
            <a:pPr lvl="2"/>
            <a:r>
              <a:rPr lang="en-US" sz="1600" dirty="0"/>
              <a:t>Rolling submissions for a longer process with reworking and editing</a:t>
            </a:r>
          </a:p>
        </p:txBody>
      </p:sp>
    </p:spTree>
    <p:extLst>
      <p:ext uri="{BB962C8B-B14F-4D97-AF65-F5344CB8AC3E}">
        <p14:creationId xmlns:p14="http://schemas.microsoft.com/office/powerpoint/2010/main" val="418523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E42C7-2E36-43BD-8E87-327BEEA7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Submission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3C984-21F0-EA75-D31B-A1D27220D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Please organize your work in a Microsoft Word document </a:t>
            </a:r>
            <a:r>
              <a:rPr lang="en-US" b="1" dirty="0"/>
              <a:t>and </a:t>
            </a:r>
            <a:r>
              <a:rPr lang="en-US" dirty="0"/>
              <a:t>PDF</a:t>
            </a:r>
          </a:p>
          <a:p>
            <a:r>
              <a:rPr lang="en-US" dirty="0"/>
              <a:t>Title your submission with your last name and an abbreviated title (include full title in the document itself)</a:t>
            </a:r>
          </a:p>
          <a:p>
            <a:r>
              <a:rPr lang="en-US" dirty="0"/>
              <a:t>Photos included need to be in jpeg format</a:t>
            </a:r>
          </a:p>
          <a:p>
            <a:r>
              <a:rPr lang="en-US" dirty="0"/>
              <a:t>Send your work as attachments to the email: </a:t>
            </a:r>
            <a:r>
              <a:rPr lang="en-US" u="sng" dirty="0">
                <a:hlinkClick r:id="rId2"/>
              </a:rPr>
              <a:t>ATIExChangeEditor@gmail.com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565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A6CDB-CF25-3419-2301-8148295D3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Tips for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05704-4BC0-ABCC-1E95-F0202817A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Submissions should be less than 6,000 words (concessions can be made on a case-by-case basis)</a:t>
            </a:r>
          </a:p>
          <a:p>
            <a:r>
              <a:rPr lang="en-US" dirty="0"/>
              <a:t>Some submissions may roll over to a later issue if they need more time for processing</a:t>
            </a:r>
          </a:p>
          <a:p>
            <a:r>
              <a:rPr lang="en-US" dirty="0"/>
              <a:t>Submitting early is always welcome!</a:t>
            </a:r>
            <a:r>
              <a:rPr lang="en-US" sz="2000" dirty="0"/>
              <a:t> </a:t>
            </a:r>
          </a:p>
          <a:p>
            <a:r>
              <a:rPr lang="en-US" dirty="0"/>
              <a:t>Direct questions to Julie Mulvihill, Editor of the </a:t>
            </a:r>
            <a:r>
              <a:rPr lang="en-US" dirty="0" err="1"/>
              <a:t>ExChange</a:t>
            </a:r>
            <a:r>
              <a:rPr lang="en-US" dirty="0"/>
              <a:t>: </a:t>
            </a:r>
            <a:r>
              <a:rPr lang="en-US" u="sng" dirty="0">
                <a:hlinkClick r:id="rId2"/>
              </a:rPr>
              <a:t>ATIExChangeEditor@gmail.com</a:t>
            </a:r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124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EAD7-F482-CDAB-236B-99CD8F49B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Editorial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28764-BDBB-D780-C2D8-1C5FEF3F0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first 2-4 weeks after the Initial Submission</a:t>
            </a:r>
          </a:p>
          <a:p>
            <a:r>
              <a:rPr lang="en-US" sz="2000" dirty="0"/>
              <a:t>You will receive an email indicating receipt of your submission</a:t>
            </a:r>
          </a:p>
          <a:p>
            <a:r>
              <a:rPr lang="en-US" sz="2000" dirty="0"/>
              <a:t>I will review your article using the editorial tools in Microsoft Word or via PDF and return it to you.</a:t>
            </a:r>
          </a:p>
          <a:p>
            <a:r>
              <a:rPr lang="en-US" sz="2000" dirty="0"/>
              <a:t>We schedule a zoom or phone meeting together to review and discuss the edit/suggestions I have to offer. 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641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DBA7E-706C-DD74-BB92-D5B2603CF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Guest reviewers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8F407-594C-BAF4-5CD8-870CF0B21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 some cases, a special reviewer might be necessary.</a:t>
            </a:r>
          </a:p>
          <a:p>
            <a:r>
              <a:rPr lang="en-US" sz="2000" dirty="0"/>
              <a:t>The guest reviewer will receive your article </a:t>
            </a:r>
            <a:r>
              <a:rPr lang="en-US" sz="2000" b="1" dirty="0"/>
              <a:t>from me </a:t>
            </a:r>
            <a:r>
              <a:rPr lang="en-US" sz="2000" dirty="0"/>
              <a:t>and make edits, comments, and suggestions using Microsoft Word or PDF editorial tools and return that </a:t>
            </a:r>
            <a:r>
              <a:rPr lang="en-US" sz="2000" b="1" dirty="0"/>
              <a:t>to me</a:t>
            </a:r>
            <a:r>
              <a:rPr lang="en-US" sz="2000" dirty="0"/>
              <a:t>.</a:t>
            </a:r>
          </a:p>
          <a:p>
            <a:r>
              <a:rPr lang="en-US" sz="2000" dirty="0"/>
              <a:t>I will review the edits made and return to you.</a:t>
            </a:r>
          </a:p>
          <a:p>
            <a:r>
              <a:rPr lang="en-US" sz="2000" dirty="0"/>
              <a:t>We will schedule a zoom or phone meeting to discuss the edits and comments together.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5395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2900A-784B-F314-9A03-DB39C1FAD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0D30C-A8A2-92DF-EFC7-0E22A5FDF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You will have 2-4 weeks to rework your article and resubmit to me.</a:t>
            </a:r>
          </a:p>
        </p:txBody>
      </p:sp>
    </p:spTree>
    <p:extLst>
      <p:ext uri="{BB962C8B-B14F-4D97-AF65-F5344CB8AC3E}">
        <p14:creationId xmlns:p14="http://schemas.microsoft.com/office/powerpoint/2010/main" val="247616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A40B2-A56A-51FF-2017-D544C3DDD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Polishing and Designing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4FE1C-43AE-51D6-AA1D-94AD70064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For about two weeks </a:t>
            </a:r>
            <a:r>
              <a:rPr lang="en-US" sz="2000" dirty="0" err="1"/>
              <a:t>Rileigh</a:t>
            </a:r>
            <a:r>
              <a:rPr lang="en-US" sz="2000" dirty="0"/>
              <a:t> and I work on layout.  We may have questions or requests that include:</a:t>
            </a:r>
          </a:p>
          <a:p>
            <a:pPr lvl="2"/>
            <a:r>
              <a:rPr lang="en-US" sz="1600" dirty="0"/>
              <a:t>Photo or image permissions</a:t>
            </a:r>
          </a:p>
          <a:p>
            <a:pPr lvl="2"/>
            <a:r>
              <a:rPr lang="en-US" sz="1600" dirty="0"/>
              <a:t>Tweaks or clarifications to your article</a:t>
            </a:r>
          </a:p>
          <a:p>
            <a:pPr lvl="2"/>
            <a:r>
              <a:rPr lang="en-US" sz="1600" dirty="0"/>
              <a:t>Collaboration on design</a:t>
            </a:r>
          </a:p>
        </p:txBody>
      </p:sp>
    </p:spTree>
    <p:extLst>
      <p:ext uri="{BB962C8B-B14F-4D97-AF65-F5344CB8AC3E}">
        <p14:creationId xmlns:p14="http://schemas.microsoft.com/office/powerpoint/2010/main" val="3575718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4D8ACB950C724E9261F7C879441072" ma:contentTypeVersion="16" ma:contentTypeDescription="Create a new document." ma:contentTypeScope="" ma:versionID="d7774f27fcc912af7f2aefaf7ec135bf">
  <xsd:schema xmlns:xsd="http://www.w3.org/2001/XMLSchema" xmlns:xs="http://www.w3.org/2001/XMLSchema" xmlns:p="http://schemas.microsoft.com/office/2006/metadata/properties" xmlns:ns2="40f7d966-abbc-47f5-837e-aef846b2dcff" xmlns:ns3="2ee99806-4cb2-43c1-a021-ac2ecd43b639" targetNamespace="http://schemas.microsoft.com/office/2006/metadata/properties" ma:root="true" ma:fieldsID="28d055a1b8e9aaef68ab1c123a66ae37" ns2:_="" ns3:_="">
    <xsd:import namespace="40f7d966-abbc-47f5-837e-aef846b2dcff"/>
    <xsd:import namespace="2ee99806-4cb2-43c1-a021-ac2ecd43b6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7d966-abbc-47f5-837e-aef846b2dc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610763f-2097-46ce-97ba-6f196ea01e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99806-4cb2-43c1-a021-ac2ecd43b63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69c2dc2-e0df-4ebb-97f3-051000f15b2c}" ma:internalName="TaxCatchAll" ma:showField="CatchAllData" ma:web="2ee99806-4cb2-43c1-a021-ac2ecd43b6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2F41B7-D7E8-48CC-86ED-AB3A2E144A2B}"/>
</file>

<file path=customXml/itemProps2.xml><?xml version="1.0" encoding="utf-8"?>
<ds:datastoreItem xmlns:ds="http://schemas.openxmlformats.org/officeDocument/2006/customXml" ds:itemID="{F07C8274-BB7B-4228-AA1C-767923A12FD1}"/>
</file>

<file path=docProps/app.xml><?xml version="1.0" encoding="utf-8"?>
<Properties xmlns="http://schemas.openxmlformats.org/officeDocument/2006/extended-properties" xmlns:vt="http://schemas.openxmlformats.org/officeDocument/2006/docPropsVTypes">
  <Template>{E341D518-1479-F744-86D9-26F145CE1842}tf10001058</Template>
  <TotalTime>4101</TotalTime>
  <Words>638</Words>
  <Application>Microsoft Macintosh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Celestial</vt:lpstr>
      <vt:lpstr>ExChangIng:</vt:lpstr>
      <vt:lpstr>Purpose</vt:lpstr>
      <vt:lpstr>Initial submission</vt:lpstr>
      <vt:lpstr>Submission Requirements</vt:lpstr>
      <vt:lpstr>Tips for submission</vt:lpstr>
      <vt:lpstr>Editorial Review</vt:lpstr>
      <vt:lpstr>Guest reviewers</vt:lpstr>
      <vt:lpstr>Processing</vt:lpstr>
      <vt:lpstr>Polishing and Designing</vt:lpstr>
      <vt:lpstr>Submission possibilities</vt:lpstr>
      <vt:lpstr>Special Interests</vt:lpstr>
      <vt:lpstr>Resources</vt:lpstr>
      <vt:lpstr>Contact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ExChangIng:</dc:title>
  <dc:creator>Reviewer</dc:creator>
  <cp:lastModifiedBy>Reviewer</cp:lastModifiedBy>
  <cp:revision>6</cp:revision>
  <dcterms:created xsi:type="dcterms:W3CDTF">2022-08-22T17:25:55Z</dcterms:created>
  <dcterms:modified xsi:type="dcterms:W3CDTF">2022-08-25T13:47:06Z</dcterms:modified>
</cp:coreProperties>
</file>